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6" r:id="rId2"/>
    <p:sldId id="257" r:id="rId3"/>
    <p:sldId id="260" r:id="rId4"/>
    <p:sldId id="263" r:id="rId5"/>
    <p:sldId id="264" r:id="rId6"/>
    <p:sldId id="258" r:id="rId7"/>
    <p:sldId id="259" r:id="rId8"/>
    <p:sldId id="261" r:id="rId9"/>
    <p:sldId id="265" r:id="rId10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356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0953C-0EBC-4F7D-92D3-6C53BD3234EE}" type="datetimeFigureOut">
              <a:rPr lang="nl-NL" smtClean="0"/>
              <a:pPr/>
              <a:t>4-2-2013</a:t>
            </a:fld>
            <a:endParaRPr lang="nl-N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86BA3-B423-46A3-99F4-920C1B975396}" type="slidenum">
              <a:rPr lang="nl-NL" smtClean="0"/>
              <a:pPr/>
              <a:t>‹#›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86BA3-B423-46A3-99F4-920C1B975396}" type="slidenum">
              <a:rPr lang="nl-NL" smtClean="0"/>
              <a:pPr/>
              <a:t>1</a:t>
            </a:fld>
            <a:endParaRPr lang="nl-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Dna zit in cellen</a:t>
            </a:r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86BA3-B423-46A3-99F4-920C1B975396}" type="slidenum">
              <a:rPr lang="nl-NL" smtClean="0"/>
              <a:pPr/>
              <a:t>2</a:t>
            </a:fld>
            <a:endParaRPr lang="nl-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nl-NL" smtClean="0"/>
              <a:t>Start met 4 minuten</a:t>
            </a:r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86BA3-B423-46A3-99F4-920C1B975396}" type="slidenum">
              <a:rPr lang="nl-NL" smtClean="0"/>
              <a:pPr/>
              <a:t>3</a:t>
            </a:fld>
            <a:endParaRPr lang="nl-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86BA3-B423-46A3-99F4-920C1B975396}" type="slidenum">
              <a:rPr lang="nl-NL" smtClean="0"/>
              <a:pPr/>
              <a:t>4</a:t>
            </a:fld>
            <a:endParaRPr lang="nl-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Het is een code voor het maken</a:t>
            </a:r>
            <a:r>
              <a:rPr lang="nl-NL" baseline="0" dirty="0" smtClean="0"/>
              <a:t> van de eiwitten. Mis je bijvoorbeeld de code voor insuline dan maakt je lichaam geen insuline en heb je suikerziekte.</a:t>
            </a:r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86BA3-B423-46A3-99F4-920C1B975396}" type="slidenum">
              <a:rPr lang="nl-NL" smtClean="0"/>
              <a:pPr/>
              <a:t>5</a:t>
            </a:fld>
            <a:endParaRPr lang="nl-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eriod"/>
            </a:pPr>
            <a:r>
              <a:rPr lang="nl-NL" dirty="0" smtClean="0"/>
              <a:t>Musicale aanleg is nodig, omgeving</a:t>
            </a:r>
            <a:r>
              <a:rPr lang="nl-NL" baseline="0" dirty="0" smtClean="0"/>
              <a:t> en milieu spelen een belangrijke rol.</a:t>
            </a:r>
          </a:p>
          <a:p>
            <a:pPr marL="228600" indent="-228600">
              <a:buAutoNum type="arabicPeriod"/>
            </a:pPr>
            <a:r>
              <a:rPr lang="nl-NL" dirty="0" smtClean="0"/>
              <a:t>Nee. Ze</a:t>
            </a:r>
            <a:r>
              <a:rPr lang="nl-NL" baseline="0" dirty="0" smtClean="0"/>
              <a:t> worden nooit een goed melk koe als ze niet genoeg voeding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nl-NL" dirty="0" smtClean="0"/>
              <a:t> borstkanker en eierstokkanker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nl-NL" dirty="0" smtClean="0"/>
              <a:t>Ja!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nl-NL" dirty="0" smtClean="0"/>
              <a:t> </a:t>
            </a:r>
          </a:p>
          <a:p>
            <a:pPr marL="228600" indent="-228600">
              <a:buNone/>
            </a:pPr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86BA3-B423-46A3-99F4-920C1B975396}" type="slidenum">
              <a:rPr lang="nl-NL" smtClean="0"/>
              <a:pPr/>
              <a:t>6</a:t>
            </a:fld>
            <a:endParaRPr lang="nl-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Hoe</a:t>
            </a:r>
            <a:r>
              <a:rPr lang="nl-NL" baseline="0" dirty="0" smtClean="0"/>
              <a:t> kan het dat opa kleuren blind is en mama niet maar daan weer wel.</a:t>
            </a:r>
          </a:p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86BA3-B423-46A3-99F4-920C1B975396}" type="slidenum">
              <a:rPr lang="nl-NL" smtClean="0"/>
              <a:pPr/>
              <a:t>7</a:t>
            </a:fld>
            <a:endParaRPr lang="nl-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86BA3-B423-46A3-99F4-920C1B975396}" type="slidenum">
              <a:rPr lang="nl-NL" smtClean="0"/>
              <a:pPr/>
              <a:t>8</a:t>
            </a:fld>
            <a:endParaRPr lang="nl-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http://www.bioplek.org/animaties%20onderbouw/karyogrammen.html</a:t>
            </a:r>
          </a:p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86BA3-B423-46A3-99F4-920C1B975396}" type="slidenum">
              <a:rPr lang="nl-NL" smtClean="0"/>
              <a:pPr/>
              <a:t>9</a:t>
            </a:fld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44E69B8F-AD90-423D-A01B-9040E080D64C}" type="datetimeFigureOut">
              <a:rPr lang="nl-NL" smtClean="0"/>
              <a:pPr/>
              <a:t>4-2-2013</a:t>
            </a:fld>
            <a:endParaRPr lang="nl-NL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nl-NL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C66885C-4600-4973-AFDB-FAA3C93C1F46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44E69B8F-AD90-423D-A01B-9040E080D64C}" type="datetimeFigureOut">
              <a:rPr lang="nl-NL" smtClean="0"/>
              <a:pPr/>
              <a:t>4-2-2013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6885C-4600-4973-AFDB-FAA3C93C1F46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44E69B8F-AD90-423D-A01B-9040E080D64C}" type="datetimeFigureOut">
              <a:rPr lang="nl-NL" smtClean="0"/>
              <a:pPr/>
              <a:t>4-2-2013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C66885C-4600-4973-AFDB-FAA3C93C1F46}" type="slidenum">
              <a:rPr lang="nl-NL" smtClean="0"/>
              <a:pPr/>
              <a:t>‹#›</a:t>
            </a:fld>
            <a:endParaRPr lang="nl-NL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4E69B8F-AD90-423D-A01B-9040E080D64C}" type="datetimeFigureOut">
              <a:rPr lang="nl-NL" smtClean="0"/>
              <a:pPr/>
              <a:t>4-2-2013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C66885C-4600-4973-AFDB-FAA3C93C1F46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44E69B8F-AD90-423D-A01B-9040E080D64C}" type="datetimeFigureOut">
              <a:rPr lang="nl-NL" smtClean="0"/>
              <a:pPr/>
              <a:t>4-2-2013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C66885C-4600-4973-AFDB-FAA3C93C1F46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69B8F-AD90-423D-A01B-9040E080D64C}" type="datetimeFigureOut">
              <a:rPr lang="nl-NL" smtClean="0"/>
              <a:pPr/>
              <a:t>4-2-2013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6885C-4600-4973-AFDB-FAA3C93C1F46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4E69B8F-AD90-423D-A01B-9040E080D64C}" type="datetimeFigureOut">
              <a:rPr lang="nl-NL" smtClean="0"/>
              <a:pPr/>
              <a:t>4-2-2013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C66885C-4600-4973-AFDB-FAA3C93C1F46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44E69B8F-AD90-423D-A01B-9040E080D64C}" type="datetimeFigureOut">
              <a:rPr lang="nl-NL" smtClean="0"/>
              <a:pPr/>
              <a:t>4-2-2013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C66885C-4600-4973-AFDB-FAA3C93C1F46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44E69B8F-AD90-423D-A01B-9040E080D64C}" type="datetimeFigureOut">
              <a:rPr lang="nl-NL" smtClean="0"/>
              <a:pPr/>
              <a:t>4-2-2013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C66885C-4600-4973-AFDB-FAA3C93C1F46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69B8F-AD90-423D-A01B-9040E080D64C}" type="datetimeFigureOut">
              <a:rPr lang="nl-NL" smtClean="0"/>
              <a:pPr/>
              <a:t>4-2-2013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6885C-4600-4973-AFDB-FAA3C93C1F46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69B8F-AD90-423D-A01B-9040E080D64C}" type="datetimeFigureOut">
              <a:rPr lang="nl-NL" smtClean="0"/>
              <a:pPr/>
              <a:t>4-2-2013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6885C-4600-4973-AFDB-FAA3C93C1F46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44E69B8F-AD90-423D-A01B-9040E080D64C}" type="datetimeFigureOut">
              <a:rPr lang="nl-NL" smtClean="0"/>
              <a:pPr/>
              <a:t>4-2-2013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nl-NL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C66885C-4600-4973-AFDB-FAA3C93C1F46}" type="slidenum">
              <a:rPr lang="nl-NL" smtClean="0"/>
              <a:pPr/>
              <a:t>‹#›</a:t>
            </a:fld>
            <a:endParaRPr 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teleblik.nl/media/5414245/fragment?start=35&amp;end=1764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oplek.org/animaties%20onderbouw/karyogrammen.html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 smtClean="0"/>
              <a:t>Ervelijkheid en DNa</a:t>
            </a:r>
            <a:endParaRPr lang="nl-NL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idx="1"/>
          </p:nvPr>
        </p:nvSpPr>
        <p:spPr/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1187624" y="5373216"/>
            <a:ext cx="7333488" cy="1179984"/>
          </a:xfrm>
        </p:spPr>
        <p:txBody>
          <a:bodyPr>
            <a:normAutofit/>
          </a:bodyPr>
          <a:lstStyle/>
          <a:p>
            <a:r>
              <a:rPr lang="nl-NL" sz="2000" dirty="0" smtClean="0"/>
              <a:t>Danique &amp; Melissa</a:t>
            </a:r>
          </a:p>
          <a:p>
            <a:r>
              <a:rPr lang="nl-NL" sz="2000" dirty="0" smtClean="0"/>
              <a:t>Havo 5</a:t>
            </a:r>
          </a:p>
          <a:p>
            <a:r>
              <a:rPr lang="nl-NL" sz="2000" dirty="0" smtClean="0"/>
              <a:t>Profielwerkstuk</a:t>
            </a:r>
            <a:endParaRPr lang="nl-NL" sz="2000" dirty="0"/>
          </a:p>
        </p:txBody>
      </p:sp>
      <p:pic>
        <p:nvPicPr>
          <p:cNvPr id="1026" name="Picture 2" descr="C:\Users\Saskia\Documents\school\PWS\dna-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980728"/>
            <a:ext cx="6065520" cy="3224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Saskia\Documents\school\PWS\256px-Criminal-Minds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43800">
            <a:off x="725849" y="327489"/>
            <a:ext cx="2438400" cy="161925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nl-NL" dirty="0" smtClean="0"/>
              <a:t> DNA, overal</a:t>
            </a:r>
            <a:endParaRPr lang="nl-NL" dirty="0"/>
          </a:p>
        </p:txBody>
      </p:sp>
      <p:pic>
        <p:nvPicPr>
          <p:cNvPr id="2050" name="Picture 2" descr="C:\Users\Saskia\Documents\school\PWS\cast criminal minds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20147363">
            <a:off x="323714" y="1848015"/>
            <a:ext cx="2948045" cy="2211034"/>
          </a:xfrm>
          <a:prstGeom prst="rect">
            <a:avLst/>
          </a:prstGeom>
          <a:noFill/>
        </p:spPr>
      </p:pic>
      <p:pic>
        <p:nvPicPr>
          <p:cNvPr id="2051" name="Picture 3" descr="C:\Users\Saskia\Documents\school\PWS\bones_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671307">
            <a:off x="6622443" y="2693052"/>
            <a:ext cx="2750383" cy="3868092"/>
          </a:xfrm>
          <a:prstGeom prst="rect">
            <a:avLst/>
          </a:prstGeom>
          <a:noFill/>
        </p:spPr>
      </p:pic>
      <p:pic>
        <p:nvPicPr>
          <p:cNvPr id="2053" name="Picture 5" descr="C:\Users\Saskia\Documents\school\PWS\csi+ny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93409">
            <a:off x="2169424" y="3882891"/>
            <a:ext cx="4056983" cy="3211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>
                <a:hlinkClick r:id="rId3"/>
              </a:rPr>
              <a:t>http://teleblik.nl/media/5414245/fragment?start=35&amp;end=1764</a:t>
            </a:r>
            <a:endParaRPr lang="nl-NL" dirty="0" smtClean="0"/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Van cel naar DNA</a:t>
            </a:r>
            <a:endParaRPr lang="nl-NL"/>
          </a:p>
        </p:txBody>
      </p:sp>
      <p:pic>
        <p:nvPicPr>
          <p:cNvPr id="4" name="Content Placeholder 3" descr="van cel tot DN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1874520"/>
            <a:ext cx="9144000" cy="49834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A altijd tegenover T</a:t>
            </a:r>
          </a:p>
          <a:p>
            <a:r>
              <a:rPr lang="nl-NL" dirty="0" smtClean="0"/>
              <a:t>C altijd tegenover G</a:t>
            </a:r>
          </a:p>
          <a:p>
            <a:endParaRPr lang="nl-NL" dirty="0" smtClean="0"/>
          </a:p>
          <a:p>
            <a:r>
              <a:rPr lang="nl-NL" dirty="0" smtClean="0"/>
              <a:t>Code </a:t>
            </a:r>
            <a:endParaRPr lang="nl-NL" dirty="0"/>
          </a:p>
        </p:txBody>
      </p:sp>
      <p:pic>
        <p:nvPicPr>
          <p:cNvPr id="5124" name="Picture 4" descr="http://www.snpsandchips.com/fwimages/helix2_320x2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212976"/>
            <a:ext cx="4716016" cy="30948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Erfelijkheid 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Is goed piano kunnen spelen erfelijk?</a:t>
            </a:r>
          </a:p>
          <a:p>
            <a:r>
              <a:rPr lang="nl-NL" dirty="0" smtClean="0"/>
              <a:t>Is de kwaliteit van een melk koe erfelijk</a:t>
            </a:r>
          </a:p>
          <a:p>
            <a:r>
              <a:rPr lang="nl-NL" dirty="0" smtClean="0"/>
              <a:t>Is kanker erfelijk?</a:t>
            </a:r>
          </a:p>
          <a:p>
            <a:r>
              <a:rPr lang="nl-NL" dirty="0" smtClean="0"/>
              <a:t>Is de vorm van je wenkbrauw erfelijk bepaald?</a:t>
            </a:r>
          </a:p>
          <a:p>
            <a:r>
              <a:rPr lang="nl-NL" dirty="0" smtClean="0"/>
              <a:t>Heeft een baby ook al DNA</a:t>
            </a:r>
          </a:p>
          <a:p>
            <a:endParaRPr lang="nl-NL" dirty="0" smtClean="0"/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 smtClean="0"/>
              <a:t>Kleurenblindheid </a:t>
            </a:r>
            <a:endParaRPr lang="nl-NL" dirty="0"/>
          </a:p>
        </p:txBody>
      </p:sp>
      <p:pic>
        <p:nvPicPr>
          <p:cNvPr id="3074" name="Picture 2" descr="C:\Users\Saskia\Downloads\20121115_12190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763688"/>
            <a:ext cx="6792416" cy="5094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Chormosomen </a:t>
            </a:r>
            <a:endParaRPr lang="nl-NL" dirty="0"/>
          </a:p>
        </p:txBody>
      </p:sp>
      <p:pic>
        <p:nvPicPr>
          <p:cNvPr id="8" name="Content Placeholder 7" descr="Karyogramm-813 (1)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2209528"/>
            <a:ext cx="4038600" cy="3551782"/>
          </a:xfrm>
        </p:spPr>
      </p:pic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nl-NL" dirty="0" smtClean="0"/>
              <a:t>    Met welke van de chromosomen is iets mis als het syndroom van down aanwezig is.</a:t>
            </a:r>
          </a:p>
          <a:p>
            <a:pPr>
              <a:buNone/>
            </a:pPr>
            <a:endParaRPr lang="nl-NL" dirty="0" smtClean="0"/>
          </a:p>
          <a:p>
            <a:pPr>
              <a:buNone/>
            </a:pPr>
            <a:r>
              <a:rPr lang="nl-NL" dirty="0" smtClean="0"/>
              <a:t>    </a:t>
            </a:r>
          </a:p>
          <a:p>
            <a:endParaRPr lang="nl-NL" dirty="0" smtClean="0"/>
          </a:p>
          <a:p>
            <a:pPr>
              <a:buNone/>
            </a:pP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nl-NL" dirty="0" smtClean="0">
                <a:hlinkClick r:id="rId3"/>
              </a:rPr>
              <a:t/>
            </a:r>
            <a:br>
              <a:rPr lang="nl-NL" dirty="0" smtClean="0">
                <a:hlinkClick r:id="rId3"/>
              </a:rPr>
            </a:br>
            <a:r>
              <a:rPr lang="nl-NL" dirty="0" smtClean="0"/>
              <a:t>man of vrouw?</a:t>
            </a:r>
            <a:br>
              <a:rPr lang="nl-NL" dirty="0" smtClean="0"/>
            </a:b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nl-NL" sz="8000" dirty="0" smtClean="0"/>
          </a:p>
          <a:p>
            <a:pPr algn="ctr">
              <a:buNone/>
            </a:pPr>
            <a:r>
              <a:rPr lang="nl-NL" sz="8000" dirty="0" smtClean="0"/>
              <a:t>XX</a:t>
            </a:r>
          </a:p>
          <a:p>
            <a:pPr algn="ctr">
              <a:buNone/>
            </a:pPr>
            <a:endParaRPr lang="nl-NL" sz="8000" dirty="0" smtClean="0"/>
          </a:p>
          <a:p>
            <a:pPr algn="ctr">
              <a:buNone/>
            </a:pPr>
            <a:r>
              <a:rPr lang="nl-NL" sz="8000" dirty="0" smtClean="0"/>
              <a:t>XY</a:t>
            </a:r>
          </a:p>
        </p:txBody>
      </p:sp>
      <p:pic>
        <p:nvPicPr>
          <p:cNvPr id="5" name="Content Placeholder 7" descr="Karyogramm-813 (1)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315386" y="1916832"/>
            <a:ext cx="4371414" cy="384447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716</TotalTime>
  <Words>178</Words>
  <Application>Microsoft Office PowerPoint</Application>
  <PresentationFormat>On-screen Show (4:3)</PresentationFormat>
  <Paragraphs>46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Verve</vt:lpstr>
      <vt:lpstr>Ervelijkheid en DNa</vt:lpstr>
      <vt:lpstr> DNA, overal</vt:lpstr>
      <vt:lpstr>Slide 3</vt:lpstr>
      <vt:lpstr>Van cel naar DNA</vt:lpstr>
      <vt:lpstr>Slide 5</vt:lpstr>
      <vt:lpstr>Erfelijkheid </vt:lpstr>
      <vt:lpstr>Kleurenblindheid </vt:lpstr>
      <vt:lpstr>Chormosomen </vt:lpstr>
      <vt:lpstr> man of vrouw? </vt:lpstr>
    </vt:vector>
  </TitlesOfParts>
  <Company>Deftones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Saskia</dc:creator>
  <cp:lastModifiedBy>Saskia</cp:lastModifiedBy>
  <cp:revision>41</cp:revision>
  <dcterms:created xsi:type="dcterms:W3CDTF">2012-11-15T10:48:00Z</dcterms:created>
  <dcterms:modified xsi:type="dcterms:W3CDTF">2013-02-04T14:09:27Z</dcterms:modified>
</cp:coreProperties>
</file>