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7" r:id="rId3"/>
    <p:sldId id="257" r:id="rId4"/>
    <p:sldId id="272" r:id="rId5"/>
    <p:sldId id="259" r:id="rId6"/>
    <p:sldId id="260" r:id="rId7"/>
    <p:sldId id="261" r:id="rId8"/>
    <p:sldId id="268" r:id="rId9"/>
    <p:sldId id="269" r:id="rId10"/>
    <p:sldId id="263" r:id="rId11"/>
    <p:sldId id="266" r:id="rId12"/>
    <p:sldId id="265" r:id="rId13"/>
    <p:sldId id="262" r:id="rId14"/>
    <p:sldId id="271" r:id="rId15"/>
    <p:sldId id="270" r:id="rId16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64FD05-353B-4F58-8828-9B2AD0A7DD2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DD192-E89A-462E-B1BB-62B983283DC8}" type="slidenum">
              <a:rPr lang="nl-NL" smtClean="0"/>
              <a:pPr/>
              <a:t>‹#›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1</a:t>
            </a:fld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2x 5 mensen</a:t>
            </a:r>
          </a:p>
          <a:p>
            <a:r>
              <a:rPr lang="nl-NL" dirty="0" smtClean="0"/>
              <a:t>2x</a:t>
            </a:r>
            <a:r>
              <a:rPr lang="nl-NL" baseline="0" dirty="0" smtClean="0"/>
              <a:t> 6 mensen</a:t>
            </a:r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2</a:t>
            </a:fld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3</a:t>
            </a:fld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4</a:t>
            </a:fld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5</a:t>
            </a:fld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6</a:t>
            </a:fld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7</a:t>
            </a:fld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8</a:t>
            </a:fld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9</a:t>
            </a:fld>
            <a:endParaRPr lang="nl-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10</a:t>
            </a:fld>
            <a:endParaRPr lang="nl-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11</a:t>
            </a:fld>
            <a:endParaRPr lang="nl-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12</a:t>
            </a:fld>
            <a:endParaRPr lang="nl-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13</a:t>
            </a:fld>
            <a:endParaRPr lang="nl-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14</a:t>
            </a:fld>
            <a:endParaRPr lang="nl-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DD192-E89A-462E-B1BB-62B983283DC8}" type="slidenum">
              <a:rPr lang="nl-NL" smtClean="0"/>
              <a:pPr/>
              <a:t>15</a:t>
            </a:fld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EE0C463-EE97-4881-AE35-4603BC5ED462}" type="datetimeFigureOut">
              <a:rPr lang="nl-NL" smtClean="0"/>
              <a:pPr/>
              <a:t>30-1-2013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nl-NL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55493E81-8493-4323-97E8-166BA9E623FF}" type="slidenum">
              <a:rPr lang="nl-NL" smtClean="0"/>
              <a:pPr/>
              <a:t>‹#›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ln w="76200">
            <a:solidFill>
              <a:schemeClr val="tx1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nl-NL" sz="5000" dirty="0" smtClean="0"/>
              <a:t>DNA &amp; Erfelijkheid</a:t>
            </a:r>
            <a:br>
              <a:rPr lang="nl-NL" sz="5000" dirty="0" smtClean="0"/>
            </a:br>
            <a:r>
              <a:rPr lang="nl-NL" sz="6000" dirty="0" smtClean="0">
                <a:solidFill>
                  <a:schemeClr val="accent2"/>
                </a:solidFill>
              </a:rPr>
              <a:t>Ik hou van DNA </a:t>
            </a:r>
            <a:endParaRPr lang="nl-NL" sz="6000" dirty="0">
              <a:solidFill>
                <a:schemeClr val="accent2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Les 2 </a:t>
            </a:r>
            <a:endParaRPr lang="nl-NL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Wat gaan we vandaag doen?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Herhaling van vorige week.</a:t>
            </a:r>
          </a:p>
          <a:p>
            <a:r>
              <a:rPr lang="nl-NL" dirty="0" smtClean="0"/>
              <a:t>Groepjes maken. </a:t>
            </a:r>
          </a:p>
          <a:p>
            <a:r>
              <a:rPr lang="nl-NL" dirty="0" smtClean="0"/>
              <a:t>En het spel </a:t>
            </a:r>
            <a:r>
              <a:rPr lang="nl-NL" b="1" dirty="0" smtClean="0">
                <a:solidFill>
                  <a:schemeClr val="accent2"/>
                </a:solidFill>
              </a:rPr>
              <a:t>IK HOU VAN DNA</a:t>
            </a:r>
            <a:r>
              <a:rPr lang="nl-NL" dirty="0" smtClean="0"/>
              <a:t> spelen</a:t>
            </a:r>
          </a:p>
          <a:p>
            <a:pPr>
              <a:buNone/>
            </a:pPr>
            <a:r>
              <a:rPr lang="nl-NL" dirty="0" smtClean="0"/>
              <a:t>     ( in drie rondes )</a:t>
            </a:r>
          </a:p>
          <a:p>
            <a:endParaRPr lang="nl-NL" dirty="0" smtClean="0"/>
          </a:p>
          <a:p>
            <a:pPr>
              <a:buNone/>
            </a:pPr>
            <a:endParaRPr lang="nl-NL" dirty="0" smtClean="0"/>
          </a:p>
          <a:p>
            <a:r>
              <a:rPr lang="nl-NL" dirty="0" smtClean="0"/>
              <a:t>En de winnaar is……</a:t>
            </a:r>
          </a:p>
          <a:p>
            <a:endParaRPr lang="nl-NL" dirty="0" smtClean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 smtClean="0"/>
              <a:t>Ronde 1 : Schatten 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nl-NL" dirty="0" smtClean="0"/>
              <a:t>Elk groepje krijgt 1 vraag.</a:t>
            </a:r>
          </a:p>
          <a:p>
            <a:pPr>
              <a:buNone/>
            </a:pPr>
            <a:endParaRPr lang="nl-NL" dirty="0" smtClean="0"/>
          </a:p>
          <a:p>
            <a:pPr>
              <a:buNone/>
            </a:pPr>
            <a:r>
              <a:rPr lang="nl-NL" dirty="0" smtClean="0"/>
              <a:t>Antwoord van de groep..</a:t>
            </a:r>
          </a:p>
          <a:p>
            <a:pPr algn="ctr">
              <a:buNone/>
            </a:pPr>
            <a:r>
              <a:rPr lang="nl-NL" dirty="0" smtClean="0"/>
              <a:t>Dichtste bij goed                      1 punten</a:t>
            </a:r>
          </a:p>
          <a:p>
            <a:pPr algn="ctr">
              <a:buNone/>
            </a:pPr>
            <a:r>
              <a:rPr lang="nl-NL" dirty="0" smtClean="0"/>
              <a:t>Verste weg van goed                     0 punten</a:t>
            </a:r>
          </a:p>
          <a:p>
            <a:pPr>
              <a:buNone/>
            </a:pPr>
            <a:endParaRPr lang="nl-NL" dirty="0" smtClean="0"/>
          </a:p>
          <a:p>
            <a:pPr>
              <a:buNone/>
            </a:pPr>
            <a:endParaRPr lang="nl-NL" dirty="0"/>
          </a:p>
        </p:txBody>
      </p:sp>
      <p:sp>
        <p:nvSpPr>
          <p:cNvPr id="4" name="Right Arrow 3"/>
          <p:cNvSpPr/>
          <p:nvPr/>
        </p:nvSpPr>
        <p:spPr>
          <a:xfrm>
            <a:off x="5220072" y="3573016"/>
            <a:ext cx="576064" cy="288032"/>
          </a:xfrm>
          <a:prstGeom prst="rightArrow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Right Arrow 4"/>
          <p:cNvSpPr/>
          <p:nvPr/>
        </p:nvSpPr>
        <p:spPr>
          <a:xfrm>
            <a:off x="5436096" y="4149080"/>
            <a:ext cx="576064" cy="288032"/>
          </a:xfrm>
          <a:prstGeom prst="rightArrow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sz="6000" dirty="0" smtClean="0"/>
              <a:t>Ronde 2</a:t>
            </a:r>
            <a:endParaRPr lang="nl-NL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nl-NL" dirty="0" smtClean="0"/>
          </a:p>
          <a:p>
            <a:pPr algn="ctr">
              <a:buNone/>
            </a:pPr>
            <a:endParaRPr lang="nl-NL" dirty="0" smtClean="0"/>
          </a:p>
          <a:p>
            <a:pPr algn="ctr">
              <a:buNone/>
            </a:pPr>
            <a:endParaRPr lang="nl-NL" dirty="0" smtClean="0"/>
          </a:p>
          <a:p>
            <a:pPr algn="ctr">
              <a:buNone/>
            </a:pPr>
            <a:r>
              <a:rPr lang="nl-NL" sz="8000" dirty="0" smtClean="0"/>
              <a:t>Kennis vragen</a:t>
            </a:r>
          </a:p>
        </p:txBody>
      </p:sp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cene3d>
            <a:camera prst="perspectiveContrastingRightFacing"/>
            <a:lightRig rig="threePt" dir="t"/>
          </a:scene3d>
        </p:spPr>
        <p:txBody>
          <a:bodyPr/>
          <a:lstStyle/>
          <a:p>
            <a:pPr algn="ctr"/>
            <a:r>
              <a:rPr lang="nl-NL" dirty="0" smtClean="0">
                <a:effectLst>
                  <a:reflection blurRad="6350" stA="60000" endA="900" endPos="58000" dir="5400000" sy="-100000" algn="bl" rotWithShape="0"/>
                </a:effectLst>
              </a:rPr>
              <a:t>het laatste mannelijke chromosoom.</a:t>
            </a:r>
            <a:endParaRPr lang="nl-NL" dirty="0"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nl-NL" dirty="0" smtClean="0"/>
          </a:p>
          <a:p>
            <a:pPr>
              <a:buNone/>
            </a:pPr>
            <a:endParaRPr lang="nl-NL" dirty="0" smtClean="0"/>
          </a:p>
          <a:p>
            <a:pPr algn="ctr">
              <a:buNone/>
            </a:pPr>
            <a:r>
              <a:rPr lang="nl-NL" dirty="0" smtClean="0"/>
              <a:t>Welke letter staat voor het mannelijk chromosoom</a:t>
            </a:r>
            <a:endParaRPr lang="nl-NL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ln>
            <a:solidFill>
              <a:schemeClr val="tx2">
                <a:lumMod val="75000"/>
              </a:schemeClr>
            </a:solidFill>
          </a:ln>
          <a:scene3d>
            <a:camera prst="perspectiveBelow"/>
            <a:lightRig rig="threePt" dir="t"/>
          </a:scene3d>
        </p:spPr>
        <p:txBody>
          <a:bodyPr/>
          <a:lstStyle/>
          <a:p>
            <a:r>
              <a:rPr lang="nl-NL" dirty="0"/>
              <a:t> </a:t>
            </a:r>
            <a:r>
              <a:rPr lang="nl-NL" dirty="0" smtClean="0"/>
              <a:t>Jongen of Meisje?	</a:t>
            </a:r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  <a:reflection blurRad="6350" stA="50000" endA="295" endPos="92000" dist="101600" dir="5400000" sy="-100000" algn="bl" rotWithShape="0"/>
            <a:softEdge rad="635000"/>
          </a:effectLst>
          <a:scene3d>
            <a:camera prst="perspectiveRelaxed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 algn="ctr">
              <a:buNone/>
            </a:pPr>
            <a:endParaRPr lang="nl-N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nl-N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nl-NL" sz="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Als je man een X-Chromosoom afgeeft word de baby dan een jongen of een meisje?</a:t>
            </a:r>
          </a:p>
          <a:p>
            <a:pPr>
              <a:buNone/>
            </a:pPr>
            <a:endParaRPr lang="nl-NL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556792"/>
            <a:ext cx="7772400" cy="4572000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ctr">
              <a:buNone/>
            </a:pPr>
            <a:r>
              <a:rPr lang="nl-NL" sz="5000" dirty="0" smtClean="0"/>
              <a:t>Is een man of een vrouw vatbaarder voor kleurenblindheid?</a:t>
            </a:r>
          </a:p>
          <a:p>
            <a:pPr algn="ctr">
              <a:buNone/>
            </a:pPr>
            <a:endParaRPr lang="nl-NL" sz="5000" dirty="0" smtClean="0"/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Danique en haar zusje Hannah</a:t>
            </a:r>
            <a:endParaRPr lang="nl-NL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 flipV="1">
            <a:off x="457200" y="1764031"/>
            <a:ext cx="4040188" cy="45719"/>
          </a:xfrm>
        </p:spPr>
        <p:txBody>
          <a:bodyPr>
            <a:normAutofit fontScale="25000" lnSpcReduction="20000"/>
          </a:bodyPr>
          <a:lstStyle/>
          <a:p>
            <a:endParaRPr lang="nl-NL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467544" y="1700808"/>
            <a:ext cx="4040188" cy="464557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endParaRPr lang="nl-NL" dirty="0" smtClean="0"/>
          </a:p>
          <a:p>
            <a:pPr>
              <a:buNone/>
            </a:pPr>
            <a:endParaRPr lang="nl-NL" dirty="0" smtClean="0"/>
          </a:p>
          <a:p>
            <a:pPr>
              <a:buNone/>
            </a:pPr>
            <a:r>
              <a:rPr lang="nl-NL" sz="6000" dirty="0" smtClean="0"/>
              <a:t>  Is het gen voor bruin of rood haar sterker</a:t>
            </a:r>
          </a:p>
          <a:p>
            <a:pPr>
              <a:buNone/>
            </a:pPr>
            <a:endParaRPr lang="nl-NL" dirty="0"/>
          </a:p>
        </p:txBody>
      </p:sp>
      <p:pic>
        <p:nvPicPr>
          <p:cNvPr id="8" name="Content Placeholder 7" descr="quido_033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17670" y="2852936"/>
            <a:ext cx="4426330" cy="2952328"/>
          </a:xfr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sz="6000" dirty="0" smtClean="0"/>
              <a:t>Ronde 3</a:t>
            </a:r>
            <a:br>
              <a:rPr lang="nl-NL" sz="6000" dirty="0" smtClean="0"/>
            </a:br>
            <a:endParaRPr lang="nl-NL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nl-NL" dirty="0" smtClean="0"/>
              <a:t>De volgende vragen zijn </a:t>
            </a:r>
          </a:p>
          <a:p>
            <a:pPr>
              <a:buFontTx/>
              <a:buChar char="-"/>
            </a:pPr>
            <a:r>
              <a:rPr lang="nl-NL" dirty="0" smtClean="0"/>
              <a:t>Waar</a:t>
            </a:r>
          </a:p>
          <a:p>
            <a:pPr>
              <a:buNone/>
            </a:pPr>
            <a:r>
              <a:rPr lang="nl-NL" dirty="0" smtClean="0"/>
              <a:t>of</a:t>
            </a:r>
          </a:p>
          <a:p>
            <a:pPr>
              <a:buFontTx/>
              <a:buChar char="-"/>
            </a:pPr>
            <a:r>
              <a:rPr lang="nl-NL" dirty="0" smtClean="0"/>
              <a:t>Niet waar</a:t>
            </a:r>
          </a:p>
          <a:p>
            <a:pPr>
              <a:buFontTx/>
              <a:buChar char="-"/>
            </a:pPr>
            <a:endParaRPr lang="nl-NL" dirty="0" smtClean="0"/>
          </a:p>
          <a:p>
            <a:pPr>
              <a:buNone/>
            </a:pPr>
            <a:r>
              <a:rPr lang="nl-NL" dirty="0" smtClean="0"/>
              <a:t>Geef het juiste antwoord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cene3d>
            <a:camera prst="isometricOffAxis2Right"/>
            <a:lightRig rig="threePt" dir="t"/>
          </a:scene3d>
        </p:spPr>
        <p:txBody>
          <a:bodyPr>
            <a:normAutofit/>
          </a:bodyPr>
          <a:lstStyle/>
          <a:p>
            <a:pPr>
              <a:buNone/>
            </a:pPr>
            <a:r>
              <a:rPr lang="nl-NL" sz="8000" dirty="0" smtClean="0"/>
              <a:t>Een baby heeft ook al DNA</a:t>
            </a:r>
            <a:endParaRPr lang="nl-NL" sz="8000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cene3d>
            <a:camera prst="isometricTopUp"/>
            <a:lightRig rig="threePt" dir="t"/>
          </a:scene3d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nl-NL" sz="6000" dirty="0" smtClean="0"/>
              <a:t>  </a:t>
            </a:r>
            <a:r>
              <a:rPr lang="nl-NL" sz="8000" dirty="0" smtClean="0"/>
              <a:t>De vorm van je wenkbrauw is niet erfelijk bepaald?</a:t>
            </a:r>
            <a:endParaRPr lang="nl-NL" sz="8000" b="1" dirty="0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cene3d>
            <a:camera prst="isometricBottomDown"/>
            <a:lightRig rig="threePt" dir="t"/>
          </a:scene3d>
        </p:spPr>
        <p:txBody>
          <a:bodyPr>
            <a:normAutofit/>
          </a:bodyPr>
          <a:lstStyle/>
          <a:p>
            <a:pPr>
              <a:buNone/>
            </a:pPr>
            <a:r>
              <a:rPr lang="nl-NL" sz="8000" dirty="0" smtClean="0"/>
              <a:t>Kanker is erfelijk</a:t>
            </a:r>
            <a:endParaRPr lang="nl-NL" sz="8000" b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>
            <a:glow rad="139700">
              <a:schemeClr val="accent2">
                <a:satMod val="175000"/>
                <a:alpha val="40000"/>
              </a:schemeClr>
            </a:glow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perspectiveHeroicExtremeLeftFacing"/>
            <a:lightRig rig="threePt" dir="t"/>
          </a:scene3d>
        </p:spPr>
        <p:txBody>
          <a:bodyPr>
            <a:normAutofit/>
          </a:bodyPr>
          <a:lstStyle/>
          <a:p>
            <a:pPr>
              <a:buNone/>
            </a:pPr>
            <a:r>
              <a:rPr lang="nl-NL" sz="8000" dirty="0" smtClean="0"/>
              <a:t>In fruit zit DNA</a:t>
            </a:r>
          </a:p>
          <a:p>
            <a:pPr>
              <a:buNone/>
            </a:pPr>
            <a:endParaRPr lang="nl-NL" sz="4000" dirty="0" smtClean="0"/>
          </a:p>
          <a:p>
            <a:pPr>
              <a:buNone/>
            </a:pPr>
            <a:endParaRPr lang="nl-NL" sz="4000" dirty="0" smtClean="0"/>
          </a:p>
          <a:p>
            <a:pPr>
              <a:buNone/>
            </a:pPr>
            <a:endParaRPr lang="nl-NL" sz="4000" dirty="0" smtClean="0"/>
          </a:p>
          <a:p>
            <a:pPr>
              <a:buNone/>
            </a:pPr>
            <a:endParaRPr lang="nl-NL" sz="3600" dirty="0" smtClean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>
          <a:xfrm>
            <a:off x="457200" y="1268760"/>
            <a:ext cx="4040188" cy="5149629"/>
          </a:xfrm>
          <a:ln w="76200"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nl-NL" sz="10000" dirty="0" smtClean="0"/>
              <a:t>THE END</a:t>
            </a:r>
            <a:endParaRPr lang="nl-NL" sz="10000" dirty="0"/>
          </a:p>
        </p:txBody>
      </p:sp>
      <p:pic>
        <p:nvPicPr>
          <p:cNvPr id="10" name="Content Placeholder 9" descr="zwaaien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322921"/>
            <a:ext cx="4041775" cy="3040834"/>
          </a:xfr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772400" cy="914400"/>
          </a:xfrm>
        </p:spPr>
        <p:txBody>
          <a:bodyPr/>
          <a:lstStyle/>
          <a:p>
            <a:r>
              <a:rPr lang="nl-NL" dirty="0" smtClean="0">
                <a:effectLst>
                  <a:reflection blurRad="6350" stA="55000" endA="300" endPos="45500" dir="5400000" sy="-100000" algn="bl" rotWithShape="0"/>
                </a:effectLst>
              </a:rPr>
              <a:t>Hoe snel zijn jullie?		</a:t>
            </a:r>
            <a:endParaRPr lang="nl-NL" dirty="0"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0" y="2780928"/>
            <a:ext cx="7772400" cy="4572000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normAutofit/>
          </a:bodyPr>
          <a:lstStyle/>
          <a:p>
            <a:pPr>
              <a:buNone/>
            </a:pPr>
            <a:r>
              <a:rPr lang="nl-NL" sz="6000" dirty="0" smtClean="0"/>
              <a:t>DNA, hoe zat dat ook alweer? </a:t>
            </a:r>
          </a:p>
          <a:p>
            <a:pPr>
              <a:buNone/>
            </a:pPr>
            <a:r>
              <a:rPr lang="nl-NL" sz="6000" dirty="0" smtClean="0"/>
              <a:t>Zet het in elkaar.</a:t>
            </a:r>
          </a:p>
          <a:p>
            <a:pPr>
              <a:buNone/>
            </a:pPr>
            <a:r>
              <a:rPr lang="nl-NL" sz="6000" dirty="0" smtClean="0"/>
              <a:t>Succes. </a:t>
            </a:r>
            <a:endParaRPr lang="nl-NL" sz="6000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233</TotalTime>
  <Words>207</Words>
  <Application>Microsoft Office PowerPoint</Application>
  <PresentationFormat>On-screen Show (4:3)</PresentationFormat>
  <Paragraphs>69</Paragraphs>
  <Slides>15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Metro</vt:lpstr>
      <vt:lpstr>DNA &amp; Erfelijkheid Ik hou van DNA </vt:lpstr>
      <vt:lpstr>Wat gaan we vandaag doen?</vt:lpstr>
      <vt:lpstr>Ronde 1 : Schatten </vt:lpstr>
      <vt:lpstr>Ronde 2</vt:lpstr>
      <vt:lpstr>het laatste mannelijke chromosoom.</vt:lpstr>
      <vt:lpstr> Jongen of Meisje? </vt:lpstr>
      <vt:lpstr>Slide 7</vt:lpstr>
      <vt:lpstr>Danique en haar zusje Hannah</vt:lpstr>
      <vt:lpstr>Ronde 3 </vt:lpstr>
      <vt:lpstr>Slide 10</vt:lpstr>
      <vt:lpstr>Slide 11</vt:lpstr>
      <vt:lpstr>Slide 12</vt:lpstr>
      <vt:lpstr>Slide 13</vt:lpstr>
      <vt:lpstr>Slide 14</vt:lpstr>
      <vt:lpstr>Hoe snel zijn jullie?  </vt:lpstr>
    </vt:vector>
  </TitlesOfParts>
  <Company>Deftones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DNA &amp; Erfelijkheid</dc:title>
  <dc:creator>Saskia</dc:creator>
  <cp:lastModifiedBy>Saskia</cp:lastModifiedBy>
  <cp:revision>27</cp:revision>
  <dcterms:created xsi:type="dcterms:W3CDTF">2012-12-11T14:08:48Z</dcterms:created>
  <dcterms:modified xsi:type="dcterms:W3CDTF">2013-01-30T16:23:26Z</dcterms:modified>
</cp:coreProperties>
</file>